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25D41-DDA1-4BF4-9A17-DB7C75D458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9ABA31-730A-4D32-BD1F-51393197C4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9CD38-6B0D-4535-8AC3-56D0BF588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19/03/2022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D83BF-E2A8-499A-B8BA-75D738C56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43F89-7F30-4B55-923A-5D89EB712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149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A71C6-586F-41EB-AE1B-91AAE06AA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63885-80E6-4517-B875-8F9CD1202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F80E6-9A65-46D1-AE3F-85B30FF91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19/03/2022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11B36-E414-417E-A4C8-AC3284FB0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87D47-2D76-4D4B-BFF2-817C42B84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380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CB322-783B-4EBC-99EB-36E3F899A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84606-231A-42F8-8393-7ABCC1399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32D49-5C3F-4F55-BB05-5BD413E07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19/03/2022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581E3-5396-418B-BA6F-41689CEC9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734A7-2D92-4500-A808-5FC25BB14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17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A01AD-4F6B-4E38-ACD3-70397262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529C0-70BD-4F9D-898D-E814026B7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CCD6B7-4B4F-45F6-8799-A86CE12C5C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D1941-A3FA-46CB-9909-C67B2B6A3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19/03/2022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6F7FB8-550E-4DDD-AC05-C342BF8A0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F046F-DA74-451F-8322-9962D57CD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264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6A447-581C-401A-9BC8-F0F7CB4B2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F4802D-7B2D-4C73-9CC7-7399C2A45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7ED1CF-13BE-4500-9B57-083B3D37D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DE83E8-A28D-4431-AC7D-E4FF8839CD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C9DDC2-7B33-4DBB-99C7-5F1AE7EB20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A56502-8153-4E3C-9F46-B95F25713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19/03/2022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1356C1-A296-416B-A3BD-1BFFD21A4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444C0F-6AA1-4DCC-96BC-714F5AD94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48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E9EF4-D260-4327-9776-5EA725DCF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FBAF8-C3AE-4F75-B16F-5ED6E7653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19/03/2022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EAD108-28A5-45DB-9409-96EE8042C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FBEAA-87B9-45F8-AD77-3F97DF5D1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337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D5B92-30C4-4330-8A50-2B462C1E5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19/03/2022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735B7C-AFBF-4D5B-BC39-45C7E9F8E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260FB-7D1E-42FB-A2EB-1A1BC7DB0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443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252F8-50EC-4123-82F3-1AD6F0BCF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13798-843C-4807-9505-513F0044E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4652C-C6E9-47AC-A62E-094D7F5B0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050B6-DEDA-49C7-97D3-3113A7A2B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19/03/2022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EA2A5-6E19-42EB-B0D5-DEFA47737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C3622-FA59-48B7-B860-2340FFEF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977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42C7E-26D1-4E91-AE21-2ED11F60D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3C35B4-04EA-47F1-8DE2-685E93BA0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BC362-4F06-43A1-9C95-F863FA450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B915FB-DFDD-4E7F-B920-1A071CEA2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19/03/2022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D49EB7-C3AA-4E8B-8FAA-DD8316951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B309C-C76D-4F40-BFD4-4824BCC4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584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09774-8B87-41BD-9747-01AB3904B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B3052F-FAE4-4F17-A83F-8CC85DCFAA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FE44A-7EA7-446F-97B4-45F1FD6F1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19/03/2022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AAF9-E57E-44E0-A666-05D6D3F56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D7D32-BC7D-426D-BA56-2175A4FB3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8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D8711D-DC0E-4F63-9B11-2F3CE48BCC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A9D37A-F15E-43E9-85D5-FCC22AEA0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2EADA-D2E0-400E-B5CD-4C0BB9C93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19/03/2022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494C0-7A47-49B0-A1F3-49470518F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67D56-54B2-468D-8B05-C9035E0F9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31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E95FD-9436-43EE-823F-734385EEF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21D98-452F-400A-B484-217BAA1BE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BFC19-2FC9-4E84-9838-36364CEF2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B9D14-D9DD-45BD-8442-3543181082BE}" type="datetimeFigureOut">
              <a:rPr lang="en-GB" smtClean="0"/>
              <a:t>19/03/2022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2A844-9D2A-47D8-B4B7-0A4DE43CF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29698-FD8F-4CFF-9142-513CECC276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16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77A70-8764-48AA-8312-CD345F29EF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Early</a:t>
            </a:r>
            <a:r>
              <a:rPr lang="tr-TR" dirty="0"/>
              <a:t> 17th Century</a:t>
            </a:r>
            <a:br>
              <a:rPr lang="tr-TR" dirty="0"/>
            </a:br>
            <a:r>
              <a:rPr lang="tr-TR" dirty="0"/>
              <a:t>1603-1660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EBFE55-8B1D-4758-8C52-85504CD474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Week</a:t>
            </a:r>
            <a:r>
              <a:rPr lang="tr-TR" dirty="0"/>
              <a:t> 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9178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A6ECD5-4AE9-4F3D-8934-53A351A97B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179830"/>
            <a:ext cx="10905066" cy="449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40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26">
            <a:extLst>
              <a:ext uri="{FF2B5EF4-FFF2-40B4-BE49-F238E27FC236}">
                <a16:creationId xmlns:a16="http://schemas.microsoft.com/office/drawing/2014/main" id="{ADA216DF-C268-4A25-A2DC-51E15F550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1D510-DAE3-4C12-85EC-F7B7A7539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65" y="5729761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6600" dirty="0" err="1"/>
              <a:t>Major</a:t>
            </a:r>
            <a:r>
              <a:rPr lang="tr-TR" sz="6600" dirty="0"/>
              <a:t> Works of </a:t>
            </a:r>
            <a:r>
              <a:rPr lang="tr-TR" sz="6600" dirty="0" err="1"/>
              <a:t>Literature</a:t>
            </a:r>
            <a:endParaRPr lang="en-US" sz="6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840D39-012B-449C-A45E-BEF5A1C95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87" y="164592"/>
            <a:ext cx="3298004" cy="5723306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4258036-F569-4204-BF7C-6B66DF360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78148" y="164591"/>
            <a:ext cx="3830231" cy="55723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4A0495-2209-4896-8DAF-FF5C888B7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8111" y="259588"/>
            <a:ext cx="4267377" cy="4579540"/>
          </a:xfrm>
          <a:prstGeom prst="rect">
            <a:avLst/>
          </a:prstGeom>
        </p:spPr>
      </p:pic>
      <p:sp>
        <p:nvSpPr>
          <p:cNvPr id="36" name="sketch line">
            <a:extLst>
              <a:ext uri="{FF2B5EF4-FFF2-40B4-BE49-F238E27FC236}">
                <a16:creationId xmlns:a16="http://schemas.microsoft.com/office/drawing/2014/main" id="{DE127D07-37F2-4FE3-9F47-F0CD6740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563476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69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E4376-C74D-4A2B-A3A1-6CAE26964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Social</a:t>
            </a:r>
            <a:r>
              <a:rPr lang="tr-TR" dirty="0"/>
              <a:t>, </a:t>
            </a:r>
            <a:r>
              <a:rPr lang="tr-TR" dirty="0" err="1"/>
              <a:t>historical</a:t>
            </a:r>
            <a:r>
              <a:rPr lang="tr-TR" dirty="0"/>
              <a:t>,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summary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A64BD-2FD1-44A4-ACBC-092FF8121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3043"/>
            <a:ext cx="10515600" cy="456392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Queen</a:t>
            </a:r>
            <a:r>
              <a:rPr lang="tr-TR" dirty="0"/>
              <a:t> Elizabeth </a:t>
            </a:r>
            <a:r>
              <a:rPr lang="tr-TR" dirty="0" err="1"/>
              <a:t>died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an </a:t>
            </a:r>
            <a:r>
              <a:rPr lang="tr-TR" dirty="0" err="1"/>
              <a:t>heir</a:t>
            </a:r>
            <a:r>
              <a:rPr lang="tr-TR" dirty="0"/>
              <a:t>. </a:t>
            </a:r>
          </a:p>
          <a:p>
            <a:r>
              <a:rPr lang="tr-TR" dirty="0"/>
              <a:t>James VI of </a:t>
            </a:r>
            <a:r>
              <a:rPr lang="tr-TR" dirty="0" err="1"/>
              <a:t>Scotland</a:t>
            </a:r>
            <a:r>
              <a:rPr lang="tr-TR" dirty="0"/>
              <a:t> </a:t>
            </a:r>
            <a:r>
              <a:rPr lang="tr-TR" dirty="0" err="1"/>
              <a:t>became</a:t>
            </a:r>
            <a:r>
              <a:rPr lang="tr-TR" dirty="0"/>
              <a:t> </a:t>
            </a:r>
            <a:r>
              <a:rPr lang="tr-TR" dirty="0" err="1"/>
              <a:t>king</a:t>
            </a:r>
            <a:r>
              <a:rPr lang="tr-TR" dirty="0"/>
              <a:t> as James I</a:t>
            </a:r>
          </a:p>
          <a:p>
            <a:r>
              <a:rPr lang="tr-TR" dirty="0"/>
              <a:t>He </a:t>
            </a:r>
            <a:r>
              <a:rPr lang="tr-TR" dirty="0" err="1"/>
              <a:t>wrote</a:t>
            </a:r>
            <a:r>
              <a:rPr lang="tr-TR" dirty="0"/>
              <a:t> </a:t>
            </a:r>
            <a:r>
              <a:rPr lang="tr-TR" dirty="0" err="1"/>
              <a:t>treaties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literary</a:t>
            </a:r>
            <a:r>
              <a:rPr lang="tr-TR" dirty="0"/>
              <a:t> </a:t>
            </a:r>
            <a:r>
              <a:rPr lang="tr-TR" dirty="0" err="1"/>
              <a:t>works</a:t>
            </a:r>
            <a:endParaRPr lang="tr-TR" dirty="0"/>
          </a:p>
          <a:p>
            <a:r>
              <a:rPr lang="tr-TR" dirty="0"/>
              <a:t>His </a:t>
            </a:r>
            <a:r>
              <a:rPr lang="tr-TR" dirty="0" err="1"/>
              <a:t>views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sharp</a:t>
            </a:r>
            <a:r>
              <a:rPr lang="tr-TR" dirty="0"/>
              <a:t> in </a:t>
            </a:r>
            <a:r>
              <a:rPr lang="tr-TR" dirty="0" err="1"/>
              <a:t>monarchic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: </a:t>
            </a:r>
            <a:r>
              <a:rPr lang="tr-TR" dirty="0" err="1"/>
              <a:t>unconditional</a:t>
            </a:r>
            <a:r>
              <a:rPr lang="tr-TR" dirty="0"/>
              <a:t> </a:t>
            </a:r>
            <a:r>
              <a:rPr lang="tr-TR" dirty="0" err="1"/>
              <a:t>obedience</a:t>
            </a:r>
            <a:endParaRPr lang="tr-TR" dirty="0"/>
          </a:p>
          <a:p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brought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House of </a:t>
            </a:r>
            <a:r>
              <a:rPr lang="tr-TR" dirty="0" err="1"/>
              <a:t>Lords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Commons</a:t>
            </a:r>
            <a:endParaRPr lang="tr-TR" dirty="0"/>
          </a:p>
          <a:p>
            <a:r>
              <a:rPr lang="tr-TR" dirty="0"/>
              <a:t>His son Charles I </a:t>
            </a:r>
            <a:r>
              <a:rPr lang="tr-TR" dirty="0" err="1"/>
              <a:t>continued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a </a:t>
            </a:r>
            <a:r>
              <a:rPr lang="tr-TR" dirty="0" err="1"/>
              <a:t>civil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</a:t>
            </a:r>
            <a:r>
              <a:rPr lang="tr-TR" dirty="0" err="1"/>
              <a:t>broke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in 1642 </a:t>
            </a:r>
            <a:r>
              <a:rPr lang="tr-TR" dirty="0" err="1"/>
              <a:t>and</a:t>
            </a:r>
            <a:r>
              <a:rPr lang="tr-TR" dirty="0"/>
              <a:t> he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beheaded</a:t>
            </a:r>
            <a:r>
              <a:rPr lang="tr-TR" dirty="0"/>
              <a:t> in 1649.</a:t>
            </a:r>
          </a:p>
          <a:p>
            <a:r>
              <a:rPr lang="tr-TR" dirty="0" err="1"/>
              <a:t>Oliver</a:t>
            </a:r>
            <a:r>
              <a:rPr lang="tr-TR" dirty="0"/>
              <a:t> Cromwell </a:t>
            </a:r>
            <a:r>
              <a:rPr lang="tr-TR" dirty="0" err="1"/>
              <a:t>came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as </a:t>
            </a:r>
            <a:r>
              <a:rPr lang="tr-TR" dirty="0" err="1"/>
              <a:t>Lord</a:t>
            </a:r>
            <a:r>
              <a:rPr lang="tr-TR" dirty="0"/>
              <a:t> </a:t>
            </a:r>
            <a:r>
              <a:rPr lang="tr-TR" dirty="0" err="1"/>
              <a:t>Protector</a:t>
            </a:r>
            <a:r>
              <a:rPr lang="tr-TR" dirty="0"/>
              <a:t> </a:t>
            </a:r>
            <a:r>
              <a:rPr lang="tr-TR" dirty="0" err="1"/>
              <a:t>until</a:t>
            </a:r>
            <a:r>
              <a:rPr lang="tr-TR" dirty="0"/>
              <a:t> his </a:t>
            </a:r>
            <a:r>
              <a:rPr lang="tr-TR" dirty="0" err="1"/>
              <a:t>death</a:t>
            </a:r>
            <a:r>
              <a:rPr lang="tr-TR" dirty="0"/>
              <a:t> in 1658.</a:t>
            </a:r>
          </a:p>
          <a:p>
            <a:r>
              <a:rPr lang="tr-TR" dirty="0" err="1"/>
              <a:t>In</a:t>
            </a:r>
            <a:r>
              <a:rPr lang="tr-TR" dirty="0"/>
              <a:t> 1660 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monarch</a:t>
            </a:r>
            <a:r>
              <a:rPr lang="tr-TR" dirty="0"/>
              <a:t> </a:t>
            </a:r>
            <a:r>
              <a:rPr lang="tr-TR" dirty="0" err="1"/>
              <a:t>came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as Charles II</a:t>
            </a:r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protestant</a:t>
            </a:r>
            <a:r>
              <a:rPr lang="tr-TR" dirty="0"/>
              <a:t> </a:t>
            </a:r>
            <a:r>
              <a:rPr lang="tr-TR" dirty="0" err="1"/>
              <a:t>revolution</a:t>
            </a:r>
            <a:r>
              <a:rPr lang="tr-TR" dirty="0"/>
              <a:t>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continued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created</a:t>
            </a:r>
            <a:r>
              <a:rPr lang="tr-TR" dirty="0"/>
              <a:t> </a:t>
            </a:r>
            <a:r>
              <a:rPr lang="tr-TR" dirty="0" err="1"/>
              <a:t>turmoil</a:t>
            </a:r>
            <a:r>
              <a:rPr lang="tr-TR" dirty="0"/>
              <a:t> inside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.</a:t>
            </a:r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7857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2999F-3001-43BE-BA19-926EAC662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Literature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1603-1640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D0BE2-6CAF-416E-85AA-5D6C8C564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John </a:t>
            </a:r>
            <a:r>
              <a:rPr lang="tr-TR" dirty="0" err="1"/>
              <a:t>Donne</a:t>
            </a:r>
            <a:r>
              <a:rPr lang="tr-TR" dirty="0"/>
              <a:t>, Ben </a:t>
            </a:r>
            <a:r>
              <a:rPr lang="tr-TR" dirty="0" err="1"/>
              <a:t>Jonson</a:t>
            </a:r>
            <a:endParaRPr lang="tr-TR" dirty="0"/>
          </a:p>
          <a:p>
            <a:r>
              <a:rPr lang="tr-TR" dirty="0" err="1"/>
              <a:t>Ptolemaic</a:t>
            </a:r>
            <a:r>
              <a:rPr lang="tr-TR" dirty="0"/>
              <a:t> </a:t>
            </a:r>
            <a:r>
              <a:rPr lang="tr-TR" dirty="0" err="1"/>
              <a:t>universe</a:t>
            </a:r>
            <a:r>
              <a:rPr lang="tr-TR" dirty="0"/>
              <a:t>, </a:t>
            </a:r>
          </a:p>
          <a:p>
            <a:r>
              <a:rPr lang="tr-TR" dirty="0" err="1"/>
              <a:t>Melancholic</a:t>
            </a:r>
            <a:r>
              <a:rPr lang="tr-TR" dirty="0"/>
              <a:t> </a:t>
            </a:r>
            <a:r>
              <a:rPr lang="tr-TR" dirty="0" err="1"/>
              <a:t>works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common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great</a:t>
            </a:r>
            <a:r>
              <a:rPr lang="tr-TR" dirty="0"/>
              <a:t> </a:t>
            </a:r>
            <a:r>
              <a:rPr lang="tr-TR" dirty="0" err="1"/>
              <a:t>Chain</a:t>
            </a:r>
            <a:r>
              <a:rPr lang="tr-TR" dirty="0"/>
              <a:t> of </a:t>
            </a:r>
            <a:r>
              <a:rPr lang="tr-TR" dirty="0" err="1"/>
              <a:t>Being</a:t>
            </a:r>
            <a:r>
              <a:rPr lang="tr-TR" dirty="0"/>
              <a:t>, </a:t>
            </a:r>
            <a:r>
              <a:rPr lang="tr-TR" dirty="0" err="1"/>
              <a:t>order</a:t>
            </a:r>
            <a:r>
              <a:rPr lang="tr-TR" dirty="0"/>
              <a:t> of </a:t>
            </a:r>
            <a:r>
              <a:rPr lang="tr-TR" dirty="0" err="1"/>
              <a:t>universe</a:t>
            </a:r>
            <a:endParaRPr lang="tr-TR" dirty="0"/>
          </a:p>
          <a:p>
            <a:r>
              <a:rPr lang="tr-TR" dirty="0"/>
              <a:t>Francis Bacon, </a:t>
            </a:r>
            <a:r>
              <a:rPr lang="tr-TR" dirty="0" err="1"/>
              <a:t>empiric</a:t>
            </a:r>
            <a:r>
              <a:rPr lang="tr-TR" dirty="0"/>
              <a:t> </a:t>
            </a:r>
            <a:r>
              <a:rPr lang="tr-TR" dirty="0" err="1"/>
              <a:t>method</a:t>
            </a:r>
            <a:r>
              <a:rPr lang="tr-TR" dirty="0"/>
              <a:t>, </a:t>
            </a:r>
            <a:r>
              <a:rPr lang="tr-TR" dirty="0" err="1"/>
              <a:t>experiment</a:t>
            </a:r>
            <a:r>
              <a:rPr lang="tr-TR" dirty="0"/>
              <a:t> as </a:t>
            </a:r>
            <a:r>
              <a:rPr lang="tr-TR" dirty="0" err="1"/>
              <a:t>source</a:t>
            </a:r>
            <a:r>
              <a:rPr lang="tr-TR" dirty="0"/>
              <a:t> of </a:t>
            </a:r>
            <a:r>
              <a:rPr lang="tr-TR" dirty="0" err="1"/>
              <a:t>truth</a:t>
            </a:r>
            <a:endParaRPr lang="tr-TR" dirty="0"/>
          </a:p>
          <a:p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Advancement</a:t>
            </a:r>
            <a:r>
              <a:rPr lang="tr-TR" i="1" dirty="0"/>
              <a:t> of Learning, </a:t>
            </a:r>
            <a:r>
              <a:rPr lang="tr-TR" i="1" dirty="0" err="1"/>
              <a:t>Novum</a:t>
            </a:r>
            <a:r>
              <a:rPr lang="tr-TR" i="1" dirty="0"/>
              <a:t> </a:t>
            </a:r>
            <a:r>
              <a:rPr lang="tr-TR" i="1" dirty="0" err="1"/>
              <a:t>Organum</a:t>
            </a:r>
            <a:r>
              <a:rPr lang="tr-TR" i="1" dirty="0"/>
              <a:t>, </a:t>
            </a:r>
            <a:r>
              <a:rPr lang="tr-TR" i="1" dirty="0" err="1"/>
              <a:t>The</a:t>
            </a:r>
            <a:r>
              <a:rPr lang="tr-TR" i="1" dirty="0"/>
              <a:t> New Atlantis</a:t>
            </a:r>
          </a:p>
          <a:p>
            <a:r>
              <a:rPr lang="tr-TR" dirty="0" err="1"/>
              <a:t>Copernicus</a:t>
            </a:r>
            <a:r>
              <a:rPr lang="tr-TR" dirty="0"/>
              <a:t>, Galileo</a:t>
            </a:r>
          </a:p>
          <a:p>
            <a:r>
              <a:rPr lang="tr-TR" dirty="0" err="1"/>
              <a:t>Patronage</a:t>
            </a:r>
            <a:r>
              <a:rPr lang="tr-TR" dirty="0"/>
              <a:t>, </a:t>
            </a:r>
            <a:r>
              <a:rPr lang="tr-TR" dirty="0" err="1"/>
              <a:t>printing</a:t>
            </a:r>
            <a:r>
              <a:rPr lang="tr-TR" dirty="0"/>
              <a:t>, </a:t>
            </a:r>
            <a:r>
              <a:rPr lang="tr-TR" dirty="0" err="1"/>
              <a:t>acting</a:t>
            </a:r>
            <a:r>
              <a:rPr lang="tr-TR" dirty="0"/>
              <a:t> </a:t>
            </a:r>
            <a:r>
              <a:rPr lang="tr-TR" dirty="0" err="1"/>
              <a:t>companies</a:t>
            </a:r>
            <a:endParaRPr lang="tr-TR" dirty="0"/>
          </a:p>
          <a:p>
            <a:r>
              <a:rPr lang="tr-TR" dirty="0"/>
              <a:t>Shakespeare,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theater</a:t>
            </a:r>
            <a:endParaRPr lang="tr-TR" dirty="0"/>
          </a:p>
          <a:p>
            <a:r>
              <a:rPr lang="tr-TR" dirty="0" err="1"/>
              <a:t>Tragedies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Duchess</a:t>
            </a:r>
            <a:r>
              <a:rPr lang="tr-TR" dirty="0"/>
              <a:t> of </a:t>
            </a:r>
            <a:r>
              <a:rPr lang="tr-TR" dirty="0" err="1"/>
              <a:t>Malfi</a:t>
            </a:r>
            <a:r>
              <a:rPr lang="tr-TR" dirty="0"/>
              <a:t>, </a:t>
            </a:r>
            <a:r>
              <a:rPr lang="tr-TR" dirty="0" err="1"/>
              <a:t>Volpone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22803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E5C12-A591-4D37-8655-1E940AA1F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0790"/>
          </a:xfrm>
        </p:spPr>
        <p:txBody>
          <a:bodyPr/>
          <a:lstStyle/>
          <a:p>
            <a:r>
              <a:rPr lang="tr-TR" dirty="0" err="1"/>
              <a:t>Jacobean</a:t>
            </a:r>
            <a:r>
              <a:rPr lang="tr-TR" dirty="0"/>
              <a:t> </a:t>
            </a:r>
            <a:r>
              <a:rPr lang="tr-TR" dirty="0" err="1"/>
              <a:t>Writers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963E7-5D72-4098-86C7-9F2C3A0C5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1124"/>
            <a:ext cx="10515600" cy="4635839"/>
          </a:xfrm>
        </p:spPr>
        <p:txBody>
          <a:bodyPr>
            <a:normAutofit lnSpcReduction="10000"/>
          </a:bodyPr>
          <a:lstStyle/>
          <a:p>
            <a:r>
              <a:rPr lang="tr-TR" dirty="0"/>
              <a:t>Ben </a:t>
            </a:r>
            <a:r>
              <a:rPr lang="tr-TR" dirty="0" err="1"/>
              <a:t>Jonson</a:t>
            </a:r>
            <a:endParaRPr lang="tr-TR" dirty="0"/>
          </a:p>
          <a:p>
            <a:r>
              <a:rPr lang="tr-TR" dirty="0"/>
              <a:t>John </a:t>
            </a:r>
            <a:r>
              <a:rPr lang="tr-TR" dirty="0" err="1"/>
              <a:t>Donne</a:t>
            </a:r>
            <a:r>
              <a:rPr lang="tr-TR" dirty="0"/>
              <a:t>, George </a:t>
            </a:r>
            <a:r>
              <a:rPr lang="tr-TR" dirty="0" err="1"/>
              <a:t>Herbert</a:t>
            </a:r>
            <a:endParaRPr lang="tr-TR" dirty="0"/>
          </a:p>
          <a:p>
            <a:r>
              <a:rPr lang="tr-TR" dirty="0" err="1"/>
              <a:t>Sonnets</a:t>
            </a:r>
            <a:r>
              <a:rPr lang="tr-TR" dirty="0"/>
              <a:t>, pastoral </a:t>
            </a:r>
            <a:r>
              <a:rPr lang="tr-TR" dirty="0" err="1"/>
              <a:t>poems</a:t>
            </a:r>
            <a:endParaRPr lang="tr-TR" dirty="0"/>
          </a:p>
          <a:p>
            <a:r>
              <a:rPr lang="tr-TR" dirty="0" err="1"/>
              <a:t>Cavalier</a:t>
            </a:r>
            <a:r>
              <a:rPr lang="tr-TR" dirty="0"/>
              <a:t> </a:t>
            </a:r>
            <a:r>
              <a:rPr lang="tr-TR" dirty="0" err="1"/>
              <a:t>poets</a:t>
            </a:r>
            <a:r>
              <a:rPr lang="tr-TR" dirty="0"/>
              <a:t>, </a:t>
            </a:r>
            <a:r>
              <a:rPr lang="tr-TR" dirty="0" err="1"/>
              <a:t>Rober</a:t>
            </a:r>
            <a:r>
              <a:rPr lang="tr-TR" dirty="0"/>
              <a:t> </a:t>
            </a:r>
            <a:r>
              <a:rPr lang="tr-TR" dirty="0" err="1"/>
              <a:t>Herrick</a:t>
            </a:r>
            <a:r>
              <a:rPr lang="tr-TR" dirty="0"/>
              <a:t>, Thomas </a:t>
            </a:r>
            <a:r>
              <a:rPr lang="tr-TR" dirty="0" err="1"/>
              <a:t>Carew</a:t>
            </a:r>
            <a:r>
              <a:rPr lang="tr-TR" dirty="0"/>
              <a:t>, </a:t>
            </a:r>
            <a:r>
              <a:rPr lang="tr-TR" dirty="0" err="1"/>
              <a:t>Ricard</a:t>
            </a:r>
            <a:r>
              <a:rPr lang="tr-TR" dirty="0"/>
              <a:t> </a:t>
            </a:r>
            <a:r>
              <a:rPr lang="tr-TR" dirty="0" err="1"/>
              <a:t>Lovelace</a:t>
            </a:r>
            <a:r>
              <a:rPr lang="tr-TR" dirty="0"/>
              <a:t>, John </a:t>
            </a:r>
            <a:r>
              <a:rPr lang="tr-TR" dirty="0" err="1"/>
              <a:t>Suckling</a:t>
            </a:r>
            <a:r>
              <a:rPr lang="tr-TR" dirty="0"/>
              <a:t>, </a:t>
            </a:r>
            <a:r>
              <a:rPr lang="tr-TR" dirty="0" err="1"/>
              <a:t>Edmund</a:t>
            </a:r>
            <a:r>
              <a:rPr lang="tr-TR" dirty="0"/>
              <a:t> </a:t>
            </a:r>
            <a:r>
              <a:rPr lang="tr-TR" dirty="0" err="1"/>
              <a:t>Waller</a:t>
            </a:r>
            <a:r>
              <a:rPr lang="tr-TR" dirty="0"/>
              <a:t>, Henry </a:t>
            </a:r>
            <a:r>
              <a:rPr lang="tr-TR" dirty="0" err="1"/>
              <a:t>Vaughan</a:t>
            </a:r>
            <a:endParaRPr lang="tr-TR" dirty="0"/>
          </a:p>
          <a:p>
            <a:r>
              <a:rPr lang="tr-TR" dirty="0" err="1"/>
              <a:t>Metaphysical</a:t>
            </a:r>
            <a:r>
              <a:rPr lang="tr-TR" dirty="0"/>
              <a:t> </a:t>
            </a:r>
            <a:r>
              <a:rPr lang="tr-TR" dirty="0" err="1"/>
              <a:t>poets</a:t>
            </a:r>
            <a:r>
              <a:rPr lang="tr-TR" dirty="0"/>
              <a:t>, John </a:t>
            </a:r>
            <a:r>
              <a:rPr lang="tr-TR" dirty="0" err="1"/>
              <a:t>Donne</a:t>
            </a:r>
            <a:r>
              <a:rPr lang="tr-TR" dirty="0"/>
              <a:t>, </a:t>
            </a:r>
            <a:r>
              <a:rPr lang="tr-TR" dirty="0" err="1"/>
              <a:t>Gorge</a:t>
            </a:r>
            <a:r>
              <a:rPr lang="tr-TR" dirty="0"/>
              <a:t> </a:t>
            </a:r>
            <a:r>
              <a:rPr lang="tr-TR" dirty="0" err="1"/>
              <a:t>Herbert</a:t>
            </a:r>
            <a:r>
              <a:rPr lang="tr-TR" dirty="0"/>
              <a:t>, Richard </a:t>
            </a:r>
            <a:r>
              <a:rPr lang="tr-TR" dirty="0" err="1"/>
              <a:t>Crashaw</a:t>
            </a:r>
            <a:r>
              <a:rPr lang="tr-TR" dirty="0"/>
              <a:t>, John Cleveland, John </a:t>
            </a:r>
            <a:r>
              <a:rPr lang="tr-TR" dirty="0" err="1"/>
              <a:t>Suckling</a:t>
            </a:r>
            <a:r>
              <a:rPr lang="tr-TR" dirty="0"/>
              <a:t>, Abraham </a:t>
            </a:r>
            <a:r>
              <a:rPr lang="tr-TR" dirty="0" err="1"/>
              <a:t>Cowley</a:t>
            </a:r>
            <a:r>
              <a:rPr lang="tr-TR" dirty="0"/>
              <a:t>, </a:t>
            </a:r>
            <a:r>
              <a:rPr lang="tr-TR" dirty="0" err="1"/>
              <a:t>Anrew</a:t>
            </a:r>
            <a:r>
              <a:rPr lang="tr-TR" dirty="0"/>
              <a:t> </a:t>
            </a:r>
            <a:r>
              <a:rPr lang="tr-TR" dirty="0" err="1"/>
              <a:t>Marvell</a:t>
            </a:r>
            <a:endParaRPr lang="tr-TR" dirty="0"/>
          </a:p>
          <a:p>
            <a:r>
              <a:rPr lang="tr-TR" dirty="0"/>
              <a:t>Francis Bacon, Thomas </a:t>
            </a:r>
            <a:r>
              <a:rPr lang="tr-TR" dirty="0" err="1"/>
              <a:t>Hobbes</a:t>
            </a:r>
            <a:endParaRPr lang="tr-TR" dirty="0"/>
          </a:p>
          <a:p>
            <a:r>
              <a:rPr lang="tr-TR" dirty="0" err="1"/>
              <a:t>Women</a:t>
            </a:r>
            <a:r>
              <a:rPr lang="tr-TR" dirty="0"/>
              <a:t> </a:t>
            </a:r>
            <a:r>
              <a:rPr lang="tr-TR" dirty="0" err="1"/>
              <a:t>writers</a:t>
            </a:r>
            <a:r>
              <a:rPr lang="tr-TR" dirty="0"/>
              <a:t>; </a:t>
            </a:r>
            <a:r>
              <a:rPr lang="tr-TR" dirty="0" err="1"/>
              <a:t>Aemilia</a:t>
            </a:r>
            <a:r>
              <a:rPr lang="tr-TR" dirty="0"/>
              <a:t> </a:t>
            </a:r>
            <a:r>
              <a:rPr lang="tr-TR" dirty="0" err="1"/>
              <a:t>Lanyer</a:t>
            </a:r>
            <a:r>
              <a:rPr lang="tr-TR" dirty="0"/>
              <a:t>, Elizabeth </a:t>
            </a:r>
            <a:r>
              <a:rPr lang="tr-TR" dirty="0" err="1"/>
              <a:t>Cary</a:t>
            </a:r>
            <a:r>
              <a:rPr lang="tr-TR" dirty="0"/>
              <a:t>, </a:t>
            </a:r>
            <a:r>
              <a:rPr lang="tr-TR" dirty="0" err="1"/>
              <a:t>Rachel</a:t>
            </a:r>
            <a:r>
              <a:rPr lang="tr-TR" dirty="0"/>
              <a:t> </a:t>
            </a:r>
            <a:r>
              <a:rPr lang="tr-TR" dirty="0" err="1"/>
              <a:t>Speght</a:t>
            </a:r>
            <a:r>
              <a:rPr lang="tr-TR" dirty="0"/>
              <a:t>, </a:t>
            </a:r>
            <a:r>
              <a:rPr lang="tr-TR" dirty="0" err="1"/>
              <a:t>Lady</a:t>
            </a:r>
            <a:r>
              <a:rPr lang="tr-TR" dirty="0"/>
              <a:t> Mary </a:t>
            </a:r>
            <a:r>
              <a:rPr lang="tr-TR" dirty="0" err="1"/>
              <a:t>Wroth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3848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D5C20-76EB-45D0-B16B-D704526D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C9795-09C6-4634-A848-ADDFFF024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Caroline </a:t>
            </a:r>
            <a:r>
              <a:rPr lang="tr-TR" dirty="0" err="1"/>
              <a:t>Era</a:t>
            </a:r>
            <a:r>
              <a:rPr lang="tr-TR" dirty="0"/>
              <a:t> 1625-1640: </a:t>
            </a:r>
            <a:r>
              <a:rPr lang="tr-TR" dirty="0" err="1"/>
              <a:t>Milton</a:t>
            </a:r>
            <a:r>
              <a:rPr lang="tr-TR" dirty="0"/>
              <a:t> </a:t>
            </a:r>
            <a:r>
              <a:rPr lang="tr-TR" i="1" dirty="0" err="1"/>
              <a:t>Lycidas</a:t>
            </a:r>
            <a:r>
              <a:rPr lang="tr-TR" dirty="0"/>
              <a:t>, </a:t>
            </a:r>
            <a:r>
              <a:rPr lang="tr-TR" dirty="0" err="1"/>
              <a:t>Donne</a:t>
            </a:r>
            <a:r>
              <a:rPr lang="tr-TR" dirty="0"/>
              <a:t> </a:t>
            </a:r>
            <a:r>
              <a:rPr lang="tr-TR" i="1" dirty="0"/>
              <a:t>Poems</a:t>
            </a:r>
            <a:endParaRPr lang="en-GB" i="1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Ravolutionary</a:t>
            </a:r>
            <a:r>
              <a:rPr lang="tr-TR" dirty="0"/>
              <a:t> </a:t>
            </a:r>
            <a:r>
              <a:rPr lang="tr-TR" dirty="0" err="1"/>
              <a:t>Era</a:t>
            </a:r>
            <a:r>
              <a:rPr lang="tr-TR" dirty="0"/>
              <a:t> 1640-1660: </a:t>
            </a:r>
          </a:p>
          <a:p>
            <a:r>
              <a:rPr lang="tr-TR" dirty="0"/>
              <a:t>1642, </a:t>
            </a:r>
            <a:r>
              <a:rPr lang="tr-TR" dirty="0" err="1"/>
              <a:t>theatres</a:t>
            </a:r>
            <a:r>
              <a:rPr lang="tr-TR" dirty="0"/>
              <a:t> </a:t>
            </a:r>
            <a:r>
              <a:rPr lang="tr-TR" dirty="0" err="1"/>
              <a:t>closed</a:t>
            </a:r>
            <a:endParaRPr lang="tr-TR" dirty="0"/>
          </a:p>
          <a:p>
            <a:r>
              <a:rPr lang="tr-TR" dirty="0" err="1"/>
              <a:t>Cavalier</a:t>
            </a:r>
            <a:r>
              <a:rPr lang="tr-TR" dirty="0"/>
              <a:t> </a:t>
            </a:r>
            <a:r>
              <a:rPr lang="tr-TR" dirty="0" err="1"/>
              <a:t>poets</a:t>
            </a:r>
            <a:endParaRPr lang="tr-TR" dirty="0"/>
          </a:p>
          <a:p>
            <a:r>
              <a:rPr lang="tr-TR" dirty="0"/>
              <a:t>Thomas </a:t>
            </a:r>
            <a:r>
              <a:rPr lang="tr-TR" dirty="0" err="1"/>
              <a:t>Hobbes</a:t>
            </a:r>
            <a:r>
              <a:rPr lang="tr-TR" dirty="0"/>
              <a:t>, </a:t>
            </a:r>
            <a:r>
              <a:rPr lang="tr-TR" dirty="0" err="1"/>
              <a:t>Leviathan</a:t>
            </a:r>
            <a:endParaRPr lang="tr-TR" dirty="0"/>
          </a:p>
          <a:p>
            <a:r>
              <a:rPr lang="tr-TR" dirty="0" err="1"/>
              <a:t>Milton</a:t>
            </a:r>
            <a:r>
              <a:rPr lang="tr-TR" dirty="0"/>
              <a:t>, </a:t>
            </a:r>
            <a:r>
              <a:rPr lang="tr-TR" i="1" dirty="0" err="1"/>
              <a:t>Areopagitica</a:t>
            </a:r>
            <a:r>
              <a:rPr lang="tr-TR" i="1" dirty="0"/>
              <a:t>, Poems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1114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1BE5BCB9A667AB4982195FA2A1B0590A" ma:contentTypeVersion="6" ma:contentTypeDescription="Yeni belge oluşturun." ma:contentTypeScope="" ma:versionID="ba8c7dfa9fc3e93a8003628e7f4be0e1">
  <xsd:schema xmlns:xsd="http://www.w3.org/2001/XMLSchema" xmlns:xs="http://www.w3.org/2001/XMLSchema" xmlns:p="http://schemas.microsoft.com/office/2006/metadata/properties" xmlns:ns2="ec80f4f7-fca6-46a4-ae26-5751d79950bf" xmlns:ns3="da241ff9-0ddc-4bc4-bbde-ba30a0506f6e" targetNamespace="http://schemas.microsoft.com/office/2006/metadata/properties" ma:root="true" ma:fieldsID="ab303596cbbc48919970e34d29ecf340" ns2:_="" ns3:_="">
    <xsd:import namespace="ec80f4f7-fca6-46a4-ae26-5751d79950bf"/>
    <xsd:import namespace="da241ff9-0ddc-4bc4-bbde-ba30a0506f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0f4f7-fca6-46a4-ae26-5751d79950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241ff9-0ddc-4bc4-bbde-ba30a0506f6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01C12B-C05C-4960-8202-7C62495FCA04}"/>
</file>

<file path=customXml/itemProps2.xml><?xml version="1.0" encoding="utf-8"?>
<ds:datastoreItem xmlns:ds="http://schemas.openxmlformats.org/officeDocument/2006/customXml" ds:itemID="{5E284325-A417-406D-A145-33ABA0A78188}"/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288</Words>
  <Application>Microsoft Office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The Early 17th Century 1603-1660</vt:lpstr>
      <vt:lpstr>PowerPoint Presentation</vt:lpstr>
      <vt:lpstr>Major Works of Literature</vt:lpstr>
      <vt:lpstr>Social, historical, political summary</vt:lpstr>
      <vt:lpstr>Literature between 1603-1640</vt:lpstr>
      <vt:lpstr>Jacobean Writers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Early 17th Century 1603-1660</dc:title>
  <dc:creator>Mustafa</dc:creator>
  <cp:lastModifiedBy>Mustafa</cp:lastModifiedBy>
  <cp:revision>28</cp:revision>
  <dcterms:created xsi:type="dcterms:W3CDTF">2022-03-06T12:17:22Z</dcterms:created>
  <dcterms:modified xsi:type="dcterms:W3CDTF">2022-03-19T19:43:00Z</dcterms:modified>
</cp:coreProperties>
</file>